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36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04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27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500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5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6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50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40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3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930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13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5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BE0AF-6235-4D03-88DD-15FF975ED5C8}" type="datetimeFigureOut">
              <a:rPr lang="en-US" smtClean="0"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EEDDA-BC22-4C93-BC39-278F93527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99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Marking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– 5 marks</a:t>
            </a:r>
          </a:p>
          <a:p>
            <a:r>
              <a:rPr lang="en-US" dirty="0" smtClean="0"/>
              <a:t>Body Language, Vocal Traits, Eye and Facial Expressions – </a:t>
            </a:r>
            <a:r>
              <a:rPr lang="en-US" dirty="0"/>
              <a:t>4</a:t>
            </a:r>
            <a:r>
              <a:rPr lang="en-US" dirty="0" smtClean="0"/>
              <a:t> marks</a:t>
            </a:r>
          </a:p>
          <a:p>
            <a:r>
              <a:rPr lang="en-US" dirty="0" smtClean="0"/>
              <a:t>Timing –  2 marks</a:t>
            </a:r>
          </a:p>
          <a:p>
            <a:r>
              <a:rPr lang="en-US" dirty="0" smtClean="0"/>
              <a:t>Speaking Skills – 5 marks</a:t>
            </a:r>
          </a:p>
          <a:p>
            <a:r>
              <a:rPr lang="en-US" dirty="0" smtClean="0"/>
              <a:t>Presentation Design – </a:t>
            </a:r>
            <a:r>
              <a:rPr lang="en-US" dirty="0"/>
              <a:t>4</a:t>
            </a:r>
            <a:r>
              <a:rPr lang="en-US" dirty="0" smtClean="0"/>
              <a:t> 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66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Debate Topic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NSU </a:t>
            </a:r>
            <a:r>
              <a:rPr lang="en-US" dirty="0" smtClean="0"/>
              <a:t>should take disciplinary actions against students spreading negative comments regarding faculties on Facebook or other social medias.</a:t>
            </a:r>
          </a:p>
          <a:p>
            <a:r>
              <a:rPr lang="en-US" dirty="0" smtClean="0"/>
              <a:t>PCs are </a:t>
            </a:r>
            <a:r>
              <a:rPr lang="en-US" dirty="0"/>
              <a:t>better than </a:t>
            </a:r>
            <a:r>
              <a:rPr lang="en-US" dirty="0" smtClean="0"/>
              <a:t>Macs.</a:t>
            </a:r>
          </a:p>
          <a:p>
            <a:r>
              <a:rPr lang="en-US" dirty="0" smtClean="0"/>
              <a:t>Grade </a:t>
            </a:r>
            <a:r>
              <a:rPr lang="en-US" dirty="0"/>
              <a:t>is the biggest motivator of </a:t>
            </a:r>
            <a:r>
              <a:rPr lang="en-US" dirty="0" smtClean="0"/>
              <a:t>students </a:t>
            </a:r>
            <a:r>
              <a:rPr lang="en-US" dirty="0"/>
              <a:t>at the </a:t>
            </a:r>
            <a:r>
              <a:rPr lang="en-US" dirty="0" smtClean="0"/>
              <a:t>university.</a:t>
            </a:r>
          </a:p>
          <a:p>
            <a:r>
              <a:rPr lang="en-US" dirty="0"/>
              <a:t>Social networking technologies will bring about great changes in educational methods, in and out of the classroom</a:t>
            </a:r>
            <a:r>
              <a:rPr lang="en-US" dirty="0" smtClean="0"/>
              <a:t>.</a:t>
            </a:r>
          </a:p>
          <a:p>
            <a:r>
              <a:rPr lang="en-US" dirty="0" smtClean="0"/>
              <a:t>Children </a:t>
            </a:r>
            <a:r>
              <a:rPr lang="en-US" dirty="0"/>
              <a:t>should be allowed to own and use mobile phones.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115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101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Presentation Marking</vt:lpstr>
      <vt:lpstr>Debate Topic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Taufique</dc:creator>
  <cp:lastModifiedBy>Taufique Hossain</cp:lastModifiedBy>
  <cp:revision>11</cp:revision>
  <dcterms:created xsi:type="dcterms:W3CDTF">2012-03-17T18:31:55Z</dcterms:created>
  <dcterms:modified xsi:type="dcterms:W3CDTF">2012-07-04T08:39:34Z</dcterms:modified>
</cp:coreProperties>
</file>